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-120" y="-3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2016-05-16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/>
              <a:t>北京移动客户端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897755" cy="4872990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消息页面</a:t>
            </a:r>
            <a:br>
              <a:rPr lang="zh-CN" altLang="en-US"/>
            </a:b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pop</a:t>
            </a:r>
            <a:r>
              <a:rPr lang="zh-CN" altLang="en-US"/>
              <a:t>控件</a:t>
            </a:r>
            <a:br>
              <a:rPr lang="zh-CN" altLang="en-US"/>
            </a:br>
            <a:r>
              <a:rPr lang="zh-CN" altLang="en-US"/>
              <a:t>  点击</a:t>
            </a:r>
            <a:r>
              <a:rPr lang="en-US" altLang="zh-CN"/>
              <a:t>‘</a:t>
            </a:r>
            <a:r>
              <a:rPr lang="zh-CN" altLang="en-US"/>
              <a:t>升级公告</a:t>
            </a:r>
            <a:r>
              <a:rPr lang="en-US" altLang="zh-CN"/>
              <a:t>’</a:t>
            </a:r>
            <a:r>
              <a:rPr lang="zh-CN" altLang="en-US"/>
              <a:t>弹出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5-18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983855" y="57340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8440" y="537210"/>
            <a:ext cx="6322060" cy="5927725"/>
          </a:xfrm>
        </p:spPr>
        <p:txBody>
          <a:bodyPr/>
          <a:lstStyle/>
          <a:p>
            <a:r>
              <a:rPr lang="zh-CN" altLang="en-US"/>
              <a:t>我的流量</a:t>
            </a:r>
            <a:br>
              <a:rPr lang="zh-CN" altLang="en-US"/>
            </a:br>
            <a:r>
              <a:rPr lang="en-US" altLang="zh-CN"/>
              <a:t>1</a:t>
            </a:r>
            <a:r>
              <a:rPr lang="zh-CN" altLang="en-US"/>
              <a:t>、实现显示时间控件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6-10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379335" y="0"/>
            <a:ext cx="3644232" cy="6480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728335" cy="5136515"/>
          </a:xfrm>
        </p:spPr>
        <p:txBody>
          <a:bodyPr/>
          <a:lstStyle/>
          <a:p>
            <a:r>
              <a:rPr lang="zh-CN" altLang="en-US"/>
              <a:t>查询页面</a:t>
            </a:r>
            <a:br>
              <a:rPr lang="zh-CN" altLang="en-US"/>
            </a:br>
            <a:r>
              <a:rPr lang="zh-CN" altLang="en-US"/>
              <a:t>   通过</a:t>
            </a:r>
            <a:r>
              <a:rPr lang="en-US" altLang="zh-CN"/>
              <a:t>‘</a:t>
            </a:r>
            <a:r>
              <a:rPr lang="zh-CN" altLang="en-US"/>
              <a:t>我的流量</a:t>
            </a:r>
            <a:r>
              <a:rPr lang="en-US" altLang="zh-CN"/>
              <a:t>’</a:t>
            </a:r>
            <a:r>
              <a:rPr lang="zh-CN" altLang="en-US"/>
              <a:t>的查   询按钮 跳转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ListView</a:t>
            </a:r>
            <a:r>
              <a:rPr lang="zh-CN" altLang="en-US"/>
              <a:t>控件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8" name="内容占位符 7" descr="Screenshot_2016-05-15-19-38-30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826375" y="506730"/>
            <a:ext cx="3422650" cy="53803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322060" cy="5558790"/>
          </a:xfrm>
        </p:spPr>
        <p:txBody>
          <a:bodyPr>
            <a:normAutofit/>
          </a:bodyPr>
          <a:lstStyle/>
          <a:p>
            <a:r>
              <a:rPr lang="zh-CN" altLang="en-US"/>
              <a:t>充值页面</a:t>
            </a:r>
            <a:br>
              <a:rPr lang="zh-CN" altLang="en-US"/>
            </a:br>
            <a:r>
              <a:rPr lang="zh-CN" altLang="en-US">
                <a:sym typeface="+mn-ea"/>
              </a:rPr>
              <a:t>通过</a:t>
            </a:r>
            <a:r>
              <a:rPr lang="en-US" altLang="zh-CN">
                <a:sym typeface="+mn-ea"/>
              </a:rPr>
              <a:t>‘</a:t>
            </a:r>
            <a:r>
              <a:rPr lang="zh-CN" altLang="en-US">
                <a:sym typeface="+mn-ea"/>
              </a:rPr>
              <a:t>我的流量</a:t>
            </a:r>
            <a:r>
              <a:rPr lang="en-US" altLang="zh-CN">
                <a:sym typeface="+mn-ea"/>
              </a:rPr>
              <a:t>’</a:t>
            </a:r>
            <a:r>
              <a:rPr lang="zh-CN" altLang="en-US">
                <a:sym typeface="+mn-ea"/>
              </a:rPr>
              <a:t>的充值按钮 跳转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1</a:t>
            </a:r>
            <a:r>
              <a:rPr lang="zh-CN" altLang="en-US"/>
              <a:t>、按关键字自动查找手机号</a:t>
            </a:r>
            <a:br>
              <a:rPr lang="zh-CN" altLang="en-US"/>
            </a:b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Toast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8-57_com.eg.android.AlipayGphone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8037195" y="625475"/>
            <a:ext cx="2935605" cy="47999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82540" cy="5440680"/>
          </a:xfrm>
        </p:spPr>
        <p:txBody>
          <a:bodyPr/>
          <a:lstStyle/>
          <a:p>
            <a:r>
              <a:rPr lang="zh-CN" altLang="en-US"/>
              <a:t>业务</a:t>
            </a:r>
            <a:br>
              <a:rPr lang="zh-CN" altLang="en-US"/>
            </a:b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pop</a:t>
            </a:r>
            <a:r>
              <a:rPr lang="zh-CN" altLang="en-US"/>
              <a:t>控件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7-49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246620" y="387985"/>
            <a:ext cx="3620135" cy="58540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跳转页面</a:t>
            </a:r>
          </a:p>
          <a:p>
            <a:endParaRPr lang="zh-CN" altLang="en-US"/>
          </a:p>
          <a:p>
            <a:r>
              <a:rPr lang="zh-CN" altLang="en-US"/>
              <a:t>几秒后自动跳转到首页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516880" cy="5690870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首页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>  </a:t>
            </a:r>
            <a:r>
              <a:rPr lang="en-US" altLang="zh-CN"/>
              <a:t>1.</a:t>
            </a:r>
            <a:r>
              <a:rPr lang="zh-CN" altLang="en-US"/>
              <a:t>实现轮播功能</a:t>
            </a:r>
            <a:br>
              <a:rPr lang="zh-CN" altLang="en-US"/>
            </a:br>
            <a:r>
              <a:rPr lang="zh-CN" altLang="en-US"/>
              <a:t>  </a:t>
            </a:r>
            <a:r>
              <a:rPr lang="en-US" altLang="zh-CN"/>
              <a:t>2.</a:t>
            </a:r>
            <a:r>
              <a:rPr lang="zh-CN" altLang="en-US"/>
              <a:t>点击我的流量弹出</a:t>
            </a:r>
            <a:br>
              <a:rPr lang="zh-CN" altLang="en-US"/>
            </a:br>
            <a:r>
              <a:rPr lang="zh-CN" altLang="en-US"/>
              <a:t>  对话框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4-24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364095" y="520700"/>
            <a:ext cx="3779520" cy="5761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624955" cy="6416040"/>
          </a:xfrm>
        </p:spPr>
        <p:txBody>
          <a:bodyPr/>
          <a:lstStyle/>
          <a:p>
            <a:r>
              <a:rPr lang="zh-CN" altLang="en-US" dirty="0"/>
              <a:t>服务页面</a:t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 err="1"/>
              <a:t>ListView</a:t>
            </a:r>
            <a:r>
              <a:rPr lang="zh-CN" altLang="en-US" dirty="0"/>
              <a:t>控件</a:t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4" name="内容占位符 3" descr="Screenshot_2016-05-15-19-34-35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773670" y="309245"/>
            <a:ext cx="3568700" cy="58813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89600" cy="5387975"/>
          </a:xfrm>
        </p:spPr>
        <p:txBody>
          <a:bodyPr/>
          <a:lstStyle/>
          <a:p>
            <a:r>
              <a:rPr lang="zh-CN" altLang="en-US"/>
              <a:t>生活页面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ImageBotton</a:t>
            </a: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4-40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733030" y="426720"/>
            <a:ext cx="3884295" cy="56711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882390" cy="5440680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优惠页面</a:t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 err="1" smtClean="0"/>
              <a:t>TableHost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en-US" altLang="zh-CN" dirty="0" err="1" smtClean="0"/>
              <a:t>listview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r>
              <a:rPr lang="zh-CN" altLang="en-US" dirty="0"/>
              <a:t/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4" name="内容占位符 3" descr="Screenshot_2016-05-15-19-34-44_com.bmcc.ms.ui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8685" y="321945"/>
            <a:ext cx="4254500" cy="64084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278630" cy="5822950"/>
          </a:xfrm>
        </p:spPr>
        <p:txBody>
          <a:bodyPr/>
          <a:lstStyle/>
          <a:p>
            <a:r>
              <a:rPr lang="zh-CN" altLang="en-US"/>
              <a:t>流量页面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4-48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668260" y="467360"/>
            <a:ext cx="3594100" cy="60121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082540" cy="5295900"/>
          </a:xfrm>
        </p:spPr>
        <p:txBody>
          <a:bodyPr/>
          <a:lstStyle/>
          <a:p>
            <a:r>
              <a:rPr lang="zh-CN" altLang="en-US"/>
              <a:t>分享页面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grid</a:t>
            </a:r>
            <a:r>
              <a:rPr lang="zh-CN" altLang="en-US"/>
              <a:t>控件</a:t>
            </a:r>
            <a:br>
              <a:rPr lang="zh-CN" altLang="en-US"/>
            </a:br>
            <a:r>
              <a:rPr lang="en-US" altLang="zh-CN"/>
              <a:t>2</a:t>
            </a:r>
            <a:r>
              <a:rPr lang="zh-CN" altLang="en-US"/>
              <a:t>、点击</a:t>
            </a:r>
            <a:r>
              <a:rPr lang="en-US" altLang="zh-CN"/>
              <a:t>‘</a:t>
            </a:r>
            <a:r>
              <a:rPr lang="zh-CN" altLang="en-US"/>
              <a:t>分享到</a:t>
            </a:r>
            <a:r>
              <a:rPr lang="en-US" altLang="zh-CN"/>
              <a:t>’</a:t>
            </a:r>
            <a:r>
              <a:rPr lang="zh-CN" altLang="en-US"/>
              <a:t>弹出对话框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4-56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101205" y="546735"/>
            <a:ext cx="3858895" cy="54330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52720" cy="6046470"/>
          </a:xfrm>
        </p:spPr>
        <p:txBody>
          <a:bodyPr>
            <a:normAutofit fontScale="90000"/>
          </a:bodyPr>
          <a:lstStyle/>
          <a:p>
            <a:r>
              <a:rPr lang="en-US" altLang="zh-CN"/>
              <a:t>4G</a:t>
            </a:r>
            <a:r>
              <a:rPr lang="zh-CN" altLang="en-US"/>
              <a:t>页面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1</a:t>
            </a:r>
            <a:r>
              <a:rPr lang="zh-CN" altLang="en-US"/>
              <a:t>、点击</a:t>
            </a:r>
            <a:r>
              <a:rPr lang="en-US" altLang="zh-CN"/>
              <a:t>‘</a:t>
            </a:r>
            <a:r>
              <a:rPr lang="zh-CN" altLang="en-US"/>
              <a:t>手机卡随心换</a:t>
            </a:r>
            <a:r>
              <a:rPr lang="en-US" altLang="zh-CN"/>
              <a:t>’ </a:t>
            </a:r>
            <a:r>
              <a:rPr lang="zh-CN" altLang="en-US"/>
              <a:t>跳转到地址页面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5-07_com.bmcc.ms.ui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62445" y="361315"/>
            <a:ext cx="3950335" cy="60134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478145" cy="5532755"/>
          </a:xfrm>
        </p:spPr>
        <p:txBody>
          <a:bodyPr/>
          <a:lstStyle/>
          <a:p>
            <a:r>
              <a:rPr lang="zh-CN" altLang="en-US"/>
              <a:t>登陆页面</a:t>
            </a:r>
            <a:br>
              <a:rPr lang="zh-CN" altLang="en-US"/>
            </a:br>
            <a:r>
              <a:rPr lang="zh-CN" altLang="en-US"/>
              <a:t> </a:t>
            </a:r>
            <a:r>
              <a:rPr lang="en-US" altLang="zh-CN"/>
              <a:t>1</a:t>
            </a:r>
            <a:r>
              <a:rPr lang="zh-CN" altLang="en-US"/>
              <a:t>、首页的侧拉框</a:t>
            </a:r>
            <a:br>
              <a:rPr lang="zh-CN" altLang="en-US"/>
            </a:br>
            <a:r>
              <a:rPr lang="zh-CN" altLang="en-US"/>
              <a:t>   </a:t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r>
              <a:rPr lang="zh-CN" altLang="en-US"/>
              <a:t/>
            </a:r>
            <a:br>
              <a:rPr lang="zh-CN" altLang="en-US"/>
            </a:br>
            <a:endParaRPr lang="zh-CN" altLang="en-US"/>
          </a:p>
        </p:txBody>
      </p:sp>
      <p:pic>
        <p:nvPicPr>
          <p:cNvPr id="4" name="内容占位符 3" descr="Screenshot_2016-05-15-19-35-11_com.bmcc.ms.ui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496810" y="361950"/>
            <a:ext cx="3198495" cy="57759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39</Words>
  <Application>WPS 演示</Application>
  <PresentationFormat>自定义</PresentationFormat>
  <Paragraphs>17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北京移动客户端</vt:lpstr>
      <vt:lpstr>首页    1.实现轮播功能   2.点击我的流量弹出   对话框     </vt:lpstr>
      <vt:lpstr>服务页面  1、ListView控件       </vt:lpstr>
      <vt:lpstr>生活页面  1、ImageBotton     </vt:lpstr>
      <vt:lpstr>优惠页面  1、TableHost listview      </vt:lpstr>
      <vt:lpstr>流量页面        </vt:lpstr>
      <vt:lpstr>分享页面  1、grid控件 2、点击‘分享到’弹出对话框    </vt:lpstr>
      <vt:lpstr>4G页面  1、点击‘手机卡随心换’ 跳转到地址页面       </vt:lpstr>
      <vt:lpstr>登陆页面  1、首页的侧拉框          </vt:lpstr>
      <vt:lpstr>消息页面 1、pop控件   点击‘升级公告’弹出     </vt:lpstr>
      <vt:lpstr>我的流量 1、实现显示时间控件     </vt:lpstr>
      <vt:lpstr>查询页面    通过‘我的流量’的查   询按钮 跳转  1、ListView控件    </vt:lpstr>
      <vt:lpstr>充值页面 通过‘我的流量’的充值按钮 跳转  1、按关键字自动查找手机号 2、Toast   </vt:lpstr>
      <vt:lpstr>业务 1、pop控件      </vt:lpstr>
      <vt:lpstr>幻灯片 15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cc</cp:lastModifiedBy>
  <cp:revision>3</cp:revision>
  <dcterms:created xsi:type="dcterms:W3CDTF">2016-05-16T00:52:35Z</dcterms:created>
  <dcterms:modified xsi:type="dcterms:W3CDTF">2016-05-16T03:51:22Z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